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7"/>
    <p:restoredTop sz="95588"/>
  </p:normalViewPr>
  <p:slideViewPr>
    <p:cSldViewPr snapToGrid="0" snapToObjects="1">
      <p:cViewPr varScale="1">
        <p:scale>
          <a:sx n="104" d="100"/>
          <a:sy n="104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85E9A-D20F-2A43-87C2-2043CB159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D8596-437F-F84F-B21B-070403F55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3B76E-825A-1B4D-A58E-592A868D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3C78-B074-5143-A7EE-9C9BC5E37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79565-A257-7F4C-940B-F0EFC3951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723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321BF-BE73-4F46-BEF7-6362C8072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5A4A1-2B1B-2E40-A611-238692F62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E805B-7BCA-3A4E-ADBE-55ADF3F9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CFDFB-4FC1-8644-A2EE-BE64766FF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DE9B7-6B95-7C4C-A5F9-AEA0D91BC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33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1D268C-E1B1-F949-BAB6-58B9073309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236DF-481D-2142-B97C-53161FB891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6BC73-98CD-B641-BD69-CDFFE77C4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5DB16-6872-2646-BB7F-FE0F6A078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A6831-D5EA-E24A-ADAA-1611E443C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31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EE08D-9B45-8E40-8B58-983151A80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68A23-53DA-2C41-B579-32D947A36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A7777-C3E7-104C-A8C3-0E5C3CF1A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8A10A-48D0-E84F-871A-35E9AAA37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E965F-EFFE-7946-A029-0BC7DD829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175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2AF4C-068E-8E45-8C6A-529C3D2E7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066D5-68F2-7041-B719-98991A07E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08FB8-5CE1-4D4D-A720-0F8050413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044F1-79E2-4448-B913-826BF5303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7888C7-4E5B-F141-B405-AF6C8BCAF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54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B8050-5B5A-B144-8A38-79DD4A036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C36CF-5A3A-B34E-8B38-20291B8786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1A780-CB57-6948-92A4-65F0D365D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57FB51-DE6A-BB4F-966D-0C7A56EC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CEDF1-A167-624F-93C6-884FA8B5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FE42F9-ADFF-BE47-8D46-2C3B5F9AB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19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CFFA-6D78-D348-8320-E32188E17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BD501-1EF1-4E4A-9F72-3CBE279112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184C22-529C-FA40-B572-C2ECE1A75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112B28-FC52-4549-B220-80D201AED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AC51A6-F0CF-C44A-A245-8B23607D5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F0EDD2-A86C-FE42-A861-55772EB1E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A17DFE-6D6A-1E45-BA88-96B8E3FD5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360171-2285-7B4C-920C-8636AFCE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6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1A48-295C-A343-8717-A9461052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F9E35F-EEEE-C747-9604-0DF37B448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29B348-D5F1-214A-A0C7-92BE8C3D7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53A9E9-7C19-3D49-BB23-5FB107FF3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4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DBBA6F-A953-7C4C-BA1B-26F55045F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0D8E27-D03C-D140-B810-799EC0EE6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BB0CF8-3584-254B-ADEC-F313569E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14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2D8E5-9A7D-6D42-82A4-A1747D0BE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DAB47-E4C1-5A4E-B252-6457E1B1D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522D0-4131-264B-B8AE-E3FC5BD91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3A941-9B6F-784A-B031-CE52BA4B0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D9866-C80A-8841-A493-6458B907A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2C4673-9987-0B48-8C2F-80A34CDB0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127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AC4D4-4306-B647-9CA6-6FD2E6A45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B7EF5E-31DF-CB40-A46F-3C0F53DDB4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95DFE8-A5E4-E94E-8F38-E16765101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84030-3F9C-2F41-B2D4-AF817F935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1E84D-5837-7743-B64E-BC084E029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3C95CA-9B1B-FA45-80AA-B1C504B1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74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82589B-7F98-854D-88FF-3E681668B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F72C6-E455-314A-9C28-BBB7A2CAD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EA0A0-3B18-DC41-B25E-F4A383FDA5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4E0EA-B416-D64E-A518-4FBD6C02A307}" type="datetimeFigureOut">
              <a:rPr lang="en-US" smtClean="0"/>
              <a:t>9/17/20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2849D-2677-EF4E-9AD3-1F6700FF7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C3AD3-F63F-DC4C-9D8E-0F2F03FF57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3CE0F-CEAD-8D41-AB31-AB2C03A0BC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05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ED560-DC2E-B842-90FE-ADF961C885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Split the mask to left or right side only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5061F43-AF5E-1B49-BFB5-3A5A6E06F9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51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3d, box, cube, geometry, structure icon">
            <a:extLst>
              <a:ext uri="{FF2B5EF4-FFF2-40B4-BE49-F238E27FC236}">
                <a16:creationId xmlns:a16="http://schemas.microsoft.com/office/drawing/2014/main" id="{CA1AE805-57C0-4D4A-95B2-0E635FB2C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879" y="3048409"/>
            <a:ext cx="3479522" cy="3479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7EC98C-0272-AE47-8656-1C00D7C5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CFD5C-A075-DD47-9774-991B40E332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6141" y="647786"/>
            <a:ext cx="4453057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B38527E-528D-8642-8757-4129404F0B04}"/>
              </a:ext>
            </a:extLst>
          </p:cNvPr>
          <p:cNvCxnSpPr>
            <a:cxnSpLocks/>
          </p:cNvCxnSpPr>
          <p:nvPr/>
        </p:nvCxnSpPr>
        <p:spPr>
          <a:xfrm>
            <a:off x="9089167" y="5339501"/>
            <a:ext cx="1004217" cy="104583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1FF94F7-90DA-AF4A-98FB-A9FFABA821AB}"/>
              </a:ext>
            </a:extLst>
          </p:cNvPr>
          <p:cNvSpPr txBox="1"/>
          <p:nvPr/>
        </p:nvSpPr>
        <p:spPr>
          <a:xfrm>
            <a:off x="1394561" y="104991"/>
            <a:ext cx="49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pic>
        <p:nvPicPr>
          <p:cNvPr id="1026" name="Picture 2" descr="Human Brain Loop Rotation 3d Stock Footage Video (100% Royalty-free)  24173944 | Shutterstock">
            <a:extLst>
              <a:ext uri="{FF2B5EF4-FFF2-40B4-BE49-F238E27FC236}">
                <a16:creationId xmlns:a16="http://schemas.microsoft.com/office/drawing/2014/main" id="{BF1CFE8C-B570-6047-90C2-4BCF661D0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322" y="550286"/>
            <a:ext cx="4434168" cy="2498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9E274C-EFE2-0A47-BC5F-EBB2B4E24BCF}"/>
              </a:ext>
            </a:extLst>
          </p:cNvPr>
          <p:cNvSpPr txBox="1"/>
          <p:nvPr/>
        </p:nvSpPr>
        <p:spPr>
          <a:xfrm>
            <a:off x="7426412" y="4361935"/>
            <a:ext cx="65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5CD420-76A2-FF4A-9CDB-9FB0490D63A0}"/>
              </a:ext>
            </a:extLst>
          </p:cNvPr>
          <p:cNvSpPr txBox="1"/>
          <p:nvPr/>
        </p:nvSpPr>
        <p:spPr>
          <a:xfrm>
            <a:off x="619398" y="5518000"/>
            <a:ext cx="56155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Right-left (looking from back, so actually looking from front 0=left): 0-121</a:t>
            </a:r>
          </a:p>
          <a:p>
            <a:r>
              <a:rPr lang="en-US" dirty="0"/>
              <a:t>Back-front: 0-145</a:t>
            </a:r>
          </a:p>
          <a:p>
            <a:r>
              <a:rPr lang="en-US" dirty="0"/>
              <a:t>Bottom-upper: 0-121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EC1AB4-F549-3940-8691-8685C161EF1D}"/>
              </a:ext>
            </a:extLst>
          </p:cNvPr>
          <p:cNvSpPr txBox="1"/>
          <p:nvPr/>
        </p:nvSpPr>
        <p:spPr>
          <a:xfrm>
            <a:off x="9468094" y="5339501"/>
            <a:ext cx="246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7EE44D1-368F-E64A-B304-4D687D958683}"/>
              </a:ext>
            </a:extLst>
          </p:cNvPr>
          <p:cNvCxnSpPr/>
          <p:nvPr/>
        </p:nvCxnSpPr>
        <p:spPr>
          <a:xfrm flipH="1">
            <a:off x="148281" y="550286"/>
            <a:ext cx="249256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2FF3FE9-9111-4E46-A213-F39C41F16665}"/>
              </a:ext>
            </a:extLst>
          </p:cNvPr>
          <p:cNvCxnSpPr/>
          <p:nvPr/>
        </p:nvCxnSpPr>
        <p:spPr>
          <a:xfrm flipH="1">
            <a:off x="2809103" y="549791"/>
            <a:ext cx="249256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422015-00A5-1B49-8C89-0E6CB0BD379D}"/>
              </a:ext>
            </a:extLst>
          </p:cNvPr>
          <p:cNvSpPr txBox="1"/>
          <p:nvPr/>
        </p:nvSpPr>
        <p:spPr>
          <a:xfrm>
            <a:off x="3915454" y="193718"/>
            <a:ext cx="49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A1496E-9A42-164E-9A51-BC006488273B}"/>
              </a:ext>
            </a:extLst>
          </p:cNvPr>
          <p:cNvCxnSpPr/>
          <p:nvPr/>
        </p:nvCxnSpPr>
        <p:spPr>
          <a:xfrm flipH="1">
            <a:off x="6507586" y="5316159"/>
            <a:ext cx="249256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63EFD68-46E8-1F46-AB48-2C4123F681DB}"/>
              </a:ext>
            </a:extLst>
          </p:cNvPr>
          <p:cNvSpPr txBox="1"/>
          <p:nvPr/>
        </p:nvSpPr>
        <p:spPr>
          <a:xfrm>
            <a:off x="8295044" y="4946827"/>
            <a:ext cx="246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F11E0DC-A9D1-594F-B8A0-B7AFF1E8E7E5}"/>
              </a:ext>
            </a:extLst>
          </p:cNvPr>
          <p:cNvCxnSpPr>
            <a:cxnSpLocks/>
          </p:cNvCxnSpPr>
          <p:nvPr/>
        </p:nvCxnSpPr>
        <p:spPr>
          <a:xfrm flipV="1">
            <a:off x="5301663" y="647786"/>
            <a:ext cx="0" cy="19326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1F2EA1-D034-7445-A1C1-B4F4355A249C}"/>
              </a:ext>
            </a:extLst>
          </p:cNvPr>
          <p:cNvSpPr txBox="1"/>
          <p:nvPr/>
        </p:nvSpPr>
        <p:spPr>
          <a:xfrm>
            <a:off x="5352184" y="2229493"/>
            <a:ext cx="49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5A521F-8D1E-2544-B4B6-54A49E716F44}"/>
              </a:ext>
            </a:extLst>
          </p:cNvPr>
          <p:cNvSpPr txBox="1"/>
          <p:nvPr/>
        </p:nvSpPr>
        <p:spPr>
          <a:xfrm>
            <a:off x="838200" y="95724"/>
            <a:ext cx="2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25A75D-68D3-2A4E-A060-2220E39E1D51}"/>
              </a:ext>
            </a:extLst>
          </p:cNvPr>
          <p:cNvSpPr txBox="1"/>
          <p:nvPr/>
        </p:nvSpPr>
        <p:spPr>
          <a:xfrm>
            <a:off x="2218459" y="131957"/>
            <a:ext cx="286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C40A302-7F10-1648-B746-101F9DB9B7E5}"/>
              </a:ext>
            </a:extLst>
          </p:cNvPr>
          <p:cNvCxnSpPr>
            <a:cxnSpLocks/>
          </p:cNvCxnSpPr>
          <p:nvPr/>
        </p:nvCxnSpPr>
        <p:spPr>
          <a:xfrm flipV="1">
            <a:off x="9100237" y="3048409"/>
            <a:ext cx="0" cy="23096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70FA31BF-6FDC-E045-A48C-0C4CDF3AEBDB}"/>
              </a:ext>
            </a:extLst>
          </p:cNvPr>
          <p:cNvSpPr txBox="1"/>
          <p:nvPr/>
        </p:nvSpPr>
        <p:spPr>
          <a:xfrm>
            <a:off x="9186192" y="3102427"/>
            <a:ext cx="49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646B7C11-B3A0-E641-B926-719846425E0E}"/>
              </a:ext>
            </a:extLst>
          </p:cNvPr>
          <p:cNvSpPr/>
          <p:nvPr/>
        </p:nvSpPr>
        <p:spPr>
          <a:xfrm>
            <a:off x="7152225" y="3287093"/>
            <a:ext cx="2562221" cy="2475263"/>
          </a:xfrm>
          <a:prstGeom prst="parallelogram">
            <a:avLst/>
          </a:prstGeom>
          <a:solidFill>
            <a:schemeClr val="accent1">
              <a:alpha val="5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3B36F1-78D1-384A-B49A-F655A784549B}"/>
              </a:ext>
            </a:extLst>
          </p:cNvPr>
          <p:cNvSpPr txBox="1"/>
          <p:nvPr/>
        </p:nvSpPr>
        <p:spPr>
          <a:xfrm>
            <a:off x="9738966" y="3366431"/>
            <a:ext cx="2263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X= (range+1)/2</a:t>
            </a:r>
          </a:p>
        </p:txBody>
      </p:sp>
    </p:spTree>
    <p:extLst>
      <p:ext uri="{BB962C8B-B14F-4D97-AF65-F5344CB8AC3E}">
        <p14:creationId xmlns:p14="http://schemas.microsoft.com/office/powerpoint/2010/main" val="337221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1D804-3932-554B-958C-C160CF77E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185F74-4B7B-804C-9BDC-1B1FBC2B6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3366" y="551409"/>
            <a:ext cx="6201155" cy="57551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ECE831-CE52-574A-B100-466CD272C5D4}"/>
              </a:ext>
            </a:extLst>
          </p:cNvPr>
          <p:cNvSpPr txBox="1"/>
          <p:nvPr/>
        </p:nvSpPr>
        <p:spPr>
          <a:xfrm>
            <a:off x="8563708" y="2426677"/>
            <a:ext cx="25497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(91+1)/2=46</a:t>
            </a:r>
          </a:p>
          <a:p>
            <a:r>
              <a:rPr lang="en-US" dirty="0"/>
              <a:t>Left: 46-91</a:t>
            </a:r>
          </a:p>
          <a:p>
            <a:r>
              <a:rPr lang="en-US" dirty="0"/>
              <a:t>Origin: 46</a:t>
            </a:r>
          </a:p>
          <a:p>
            <a:r>
              <a:rPr lang="en-US" dirty="0"/>
              <a:t>Right: 0-45</a:t>
            </a:r>
          </a:p>
        </p:txBody>
      </p:sp>
    </p:spTree>
    <p:extLst>
      <p:ext uri="{BB962C8B-B14F-4D97-AF65-F5344CB8AC3E}">
        <p14:creationId xmlns:p14="http://schemas.microsoft.com/office/powerpoint/2010/main" val="2277502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A6D65F7-3FFC-AA4B-A703-3248D43AC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533400"/>
            <a:ext cx="9906000" cy="5791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A5CC66-8D37-AB45-AE6D-15416CA4672E}"/>
              </a:ext>
            </a:extLst>
          </p:cNvPr>
          <p:cNvSpPr txBox="1"/>
          <p:nvPr/>
        </p:nvSpPr>
        <p:spPr>
          <a:xfrm>
            <a:off x="7812322" y="3806832"/>
            <a:ext cx="24219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Take careful. The original Data is overwritten!!! So you need make the other side, you need to renew your </a:t>
            </a:r>
            <a:r>
              <a:rPr lang="en-US" dirty="0" err="1">
                <a:highlight>
                  <a:srgbClr val="FFFF00"/>
                </a:highlight>
              </a:rPr>
              <a:t>TPJ_Mask.nii</a:t>
            </a:r>
            <a:r>
              <a:rPr lang="en-US" dirty="0">
                <a:highlight>
                  <a:srgbClr val="FFFF00"/>
                </a:highlight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9F441B-98C5-1943-BB72-A91413BA5529}"/>
              </a:ext>
            </a:extLst>
          </p:cNvPr>
          <p:cNvSpPr/>
          <p:nvPr/>
        </p:nvSpPr>
        <p:spPr>
          <a:xfrm>
            <a:off x="1143000" y="4255477"/>
            <a:ext cx="6418385" cy="19390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49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88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Split the mask to left or right side only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Liu,Peiwei</dc:creator>
  <cp:lastModifiedBy>Liu,Peiwei</cp:lastModifiedBy>
  <cp:revision>11</cp:revision>
  <dcterms:created xsi:type="dcterms:W3CDTF">2020-09-17T14:08:25Z</dcterms:created>
  <dcterms:modified xsi:type="dcterms:W3CDTF">2020-09-17T15:39:36Z</dcterms:modified>
</cp:coreProperties>
</file>

<file path=docProps/thumbnail.jpeg>
</file>